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Sericulture- a brief Introduction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By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00B050"/>
                </a:solidFill>
              </a:rPr>
              <a:t>Dr. </a:t>
            </a:r>
            <a:r>
              <a:rPr lang="en-US" b="1" dirty="0" err="1" smtClean="0">
                <a:solidFill>
                  <a:srgbClr val="00B050"/>
                </a:solidFill>
              </a:rPr>
              <a:t>Tahir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Hussain</a:t>
            </a:r>
            <a:r>
              <a:rPr lang="en-US" b="1" dirty="0" smtClean="0">
                <a:solidFill>
                  <a:srgbClr val="00B050"/>
                </a:solidFill>
              </a:rPr>
              <a:t>  Shah</a:t>
            </a:r>
          </a:p>
          <a:p>
            <a:pPr algn="ctr">
              <a:buNone/>
            </a:pPr>
            <a:endParaRPr lang="en-US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US" sz="2500" b="1" dirty="0" smtClean="0"/>
              <a:t>Lecturer, Department of Zoology</a:t>
            </a:r>
          </a:p>
          <a:p>
            <a:pPr algn="ctr">
              <a:buNone/>
            </a:pPr>
            <a:r>
              <a:rPr lang="en-US" sz="2500" b="1" dirty="0" smtClean="0"/>
              <a:t>Govt. Post Graduate College</a:t>
            </a:r>
          </a:p>
          <a:p>
            <a:pPr algn="ctr">
              <a:buNone/>
            </a:pPr>
            <a:r>
              <a:rPr lang="en-US" sz="2500" b="1" dirty="0" err="1" smtClean="0"/>
              <a:t>Rajouri</a:t>
            </a:r>
            <a:r>
              <a:rPr lang="en-US" sz="2500" b="1" dirty="0" smtClean="0"/>
              <a:t> </a:t>
            </a:r>
            <a:endParaRPr lang="en-US" sz="25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Life cycle of Silkworm </a:t>
            </a:r>
            <a:endParaRPr lang="en-US" b="1" dirty="0"/>
          </a:p>
        </p:txBody>
      </p:sp>
      <p:pic>
        <p:nvPicPr>
          <p:cNvPr id="4" name="Picture 2" descr="C:\Users\Hi\Desktop\3487.700x50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7848600" cy="480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i\Desktop\SILK-WORM-LIFECYC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67"/>
            <a:ext cx="9144000" cy="6793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599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Sericulture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548640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Sericulture, or silk farming, is the rearing of silkworms for the production of silk.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several commercial species of silkworms,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Bombyx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the most widely used and intensively studied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Silk is a natural protein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some forms of which can be woven into textiles. The protein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silk is composed mainly of fibroin and produced by certain insect larvae to form cocoons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Why Sericulture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is versatile and very comfortable.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absorbs moisture.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is cool to wear in the summer yet warm to wear in winter.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can be easily dyed.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retains its shape and is relatively smooth.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has a poor resistance to sunlight exposure.</a:t>
            </a:r>
          </a:p>
          <a:p>
            <a:pPr>
              <a:buFont typeface="Wingdings" pitchFamily="2" charset="2"/>
              <a:buChar char="ü"/>
            </a:pPr>
            <a:r>
              <a:rPr lang="en-US" altLang="en-US" dirty="0" smtClean="0"/>
              <a:t>It is the strongest natural fiber and is lustrous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 of silkworm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five major types of silk of commercial importance, obtained from different species of silkworms which in turn feed on a number of food plants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Except mulberry, other varieties of silks are generally termed as non-mulberry silks. India has the unique distinction of producing all these commercial varieties of silk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Mulberry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bulk of the commercial silk produced in the world comes from this variety and often silk generally refers to mulberry silk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Mulberry silk comes from the silkworm,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Bombyx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L. which solely feeds on the leaves of mulberry plant( Mulberry sp.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Morus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alba, M.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indica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India, the major mulberry silk producing states are Karnataka, Andhra Pradesh, West Bengal, Tamil Nadu and Jammu &amp; Kashmir which together accounts for 92 % of country's total mulberry raw silk production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(Tussah) 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copper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coarse silk mainly used for furnishings and interiors. 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 is generated by the silkworm,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Antheraea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mylitta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which mainly thrive on the food plants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Arjun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Terminalia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tomentosa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T.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arjuna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India,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silk is mainly produced in the states of Jharkhand,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Chhattisgarh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Orissa, besides Maharashtra, West Bengal and Andhra Pradesh.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Oak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finer variety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generated by the silkworm,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Antheraea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proyeli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J. in India which feed on natural food plants of oak,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Quercus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serrata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Q.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incana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found in abundance in the sub-Himalayan belt of India covering the states of Manipur, Himachal Pradesh, Uttar Pradesh, Assam, Meghalaya and Jammu &amp;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Kashmir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China is the major producer of oak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tasar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the world and this comes from another silkworm which is known as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Antheraea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pernyi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Also known 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Errandi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multivoltine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 spun from open-ended cocoons, unlike other varieties of silk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 is the product of the domesticated silkworm,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Philosamia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ricini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Attacus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ricini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feeds mainly on castor leaves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Ricinus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communis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silk is used indigenously for preparation of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chaddars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(wraps) for own use by these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tribals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In India, this culture is practiced mainly in the north-eastern states and Assam. It is also found in Bihar, West Bengal and Orissa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Muga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golden yellow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 is prerogative  of India and the pride of Assam state. It is obtained from semi-domesticated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multivoltine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silkworm,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Antheraea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assamensis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These silkworms feed on the aromatic leaves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Machilus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sp.)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Litsea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sp.) plants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culture is specific to the state of Assam and an integral part of the tradition and culture of that state.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silk, an high value product is used in products like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sarees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mekhalas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chaddars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etc.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572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Sericulture- a brief Introduction</vt:lpstr>
      <vt:lpstr>Sericulture</vt:lpstr>
      <vt:lpstr>Why Sericulture</vt:lpstr>
      <vt:lpstr>Type of silkworm</vt:lpstr>
      <vt:lpstr>Mulberry </vt:lpstr>
      <vt:lpstr>Tasar</vt:lpstr>
      <vt:lpstr>Oak Tasar  </vt:lpstr>
      <vt:lpstr>Eri</vt:lpstr>
      <vt:lpstr>Muga</vt:lpstr>
      <vt:lpstr>Life cycle of Silkworm 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Sericulture</dc:title>
  <dc:creator>Amjed Khan Bhatti</dc:creator>
  <cp:lastModifiedBy>Amjed Khan Bhatti</cp:lastModifiedBy>
  <cp:revision>2</cp:revision>
  <dcterms:created xsi:type="dcterms:W3CDTF">2006-08-16T00:00:00Z</dcterms:created>
  <dcterms:modified xsi:type="dcterms:W3CDTF">2019-05-14T05:13:24Z</dcterms:modified>
</cp:coreProperties>
</file>